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4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5" r:id="rId2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8" Type="http://schemas.openxmlformats.org/officeDocument/2006/relationships/slide" Target="slides/slide9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a:extLst>
              <a:ext uri="{FF2B5EF4-FFF2-40B4-BE49-F238E27FC236}">
                <a16:creationId xmlns:a16="http://schemas.microsoft.com/office/drawing/2014/main" id="{6477B798-7276-770C-6E84-0BCC111F5AEC}"/>
              </a:ext>
            </a:extLst>
          </p:cNvPr>
          <p:cNvSpPr>
            <a:spLocks noGrp="1" noChangeArrowheads="1"/>
          </p:cNvSpPr>
          <p:nvPr>
            <p:ph type="sldNum"/>
          </p:nvPr>
        </p:nvSpPr>
        <p:spPr>
          <a:ln/>
        </p:spPr>
        <p:txBody>
          <a:bodyPr/>
          <a:lstStyle/>
          <a:p>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fld id="{D0A316E8-27D7-41E6-811E-FE1E0DEDDE47}" type="slidenum">
              <a:rPr kumimoji="0" lang="en-GB"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t>92</a:t>
            </a:fld>
            <a:endParaRPr kumimoji="0" lang="en-GB"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57" name="Text Box 1">
            <a:extLst>
              <a:ext uri="{FF2B5EF4-FFF2-40B4-BE49-F238E27FC236}">
                <a16:creationId xmlns:a16="http://schemas.microsoft.com/office/drawing/2014/main" id="{EBBAD2C2-7E6A-862F-EFEF-DECC657C55E7}"/>
              </a:ext>
            </a:extLst>
          </p:cNvPr>
          <p:cNvSpPr txBox="1">
            <a:spLocks noChangeArrowheads="1"/>
          </p:cNvSpPr>
          <p:nvPr/>
        </p:nvSpPr>
        <p:spPr bwMode="auto">
          <a:xfrm>
            <a:off x="1165225" y="692150"/>
            <a:ext cx="4619625" cy="346392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等线" panose="02010600030101010101" pitchFamily="2" charset="-122"/>
              <a:cs typeface="+mn-cs"/>
            </a:endParaRPr>
          </a:p>
        </p:txBody>
      </p:sp>
      <p:sp>
        <p:nvSpPr>
          <p:cNvPr id="19458" name="Rectangle 2">
            <a:extLst>
              <a:ext uri="{FF2B5EF4-FFF2-40B4-BE49-F238E27FC236}">
                <a16:creationId xmlns:a16="http://schemas.microsoft.com/office/drawing/2014/main" id="{07F6DB9C-650B-90C5-9D9E-4BD0B7826F91}"/>
              </a:ext>
            </a:extLst>
          </p:cNvPr>
          <p:cNvSpPr txBox="1">
            <a:spLocks noChangeArrowheads="1"/>
          </p:cNvSpPr>
          <p:nvPr>
            <p:ph type="body"/>
          </p:nvPr>
        </p:nvSpPr>
        <p:spPr bwMode="auto">
          <a:xfrm>
            <a:off x="1112838" y="4752975"/>
            <a:ext cx="4783137" cy="3824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89.xml"/><Relationship Id="rId2" Type="http://schemas.openxmlformats.org/officeDocument/2006/relationships/notesSlide" Target="../notesSlides/notesSlide44.xml"/><Relationship Id="rId3" Type="http://schemas.openxmlformats.org/officeDocument/2006/relationships/image" Target="../media/image231.png"/></Relationships>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E063FE08-E83A-0218-4330-ACFEAD461FD1}"/>
              </a:ext>
            </a:extLst>
          </p:cNvPr>
          <p:cNvSpPr>
            <a:spLocks noGrp="1" noChangeArrowheads="1"/>
          </p:cNvSpPr>
          <p:nvPr>
            <p:ph type="title"/>
          </p:nvPr>
        </p:nvSpPr>
        <p:spPr>
          <a:xfrm>
            <a:off x="942975" y="204788"/>
            <a:ext cx="7156450" cy="1271587"/>
          </a:xfrm>
          <a:ln/>
        </p:spPr>
        <p:txBody>
          <a:bodyPr lIns="90000" tIns="46800" rIns="90000" bIns="46800" anchor="b"/>
          <a:lstStyle/>
          <a:p>
            <a:pPr>
              <a:lnSpc>
                <a:spcPct val="92000"/>
              </a:lnSpc>
              <a:tabLst>
                <a:tab pos="723900" algn="l"/>
                <a:tab pos="1447800" algn="l"/>
                <a:tab pos="2171700" algn="l"/>
                <a:tab pos="2895600" algn="l"/>
                <a:tab pos="3619500" algn="l"/>
                <a:tab pos="4343400" algn="l"/>
                <a:tab pos="5067300" algn="l"/>
                <a:tab pos="5791200" algn="l"/>
                <a:tab pos="6515100" algn="l"/>
              </a:tabLst>
            </a:pPr>
            <a:br>
              <a:rPr lang="en-GB" altLang="zh-CN" sz="2800">
                <a:latin typeface="黑体" panose="02010609060101010101" pitchFamily="49" charset="-122"/>
                <a:ea typeface="黑体" panose="02010609060101010101" pitchFamily="49" charset="-122"/>
              </a:rPr>
            </a:br>
            <a:r>
              <a:rPr lang="en-GB" altLang="zh-CN" sz="2800">
                <a:ea typeface="宋体" panose="02010600030101010101" pitchFamily="2" charset="-122"/>
              </a:rPr>
              <a:t>Participation on the Network Drives Governance and Accountability Challenges </a:t>
            </a:r>
          </a:p>
        </p:txBody>
      </p:sp>
      <p:sp>
        <p:nvSpPr>
          <p:cNvPr id="8194" name="Rectangle 2">
            <a:extLst>
              <a:ext uri="{FF2B5EF4-FFF2-40B4-BE49-F238E27FC236}">
                <a16:creationId xmlns:a16="http://schemas.microsoft.com/office/drawing/2014/main" id="{AFB91D89-21EC-8CF3-28FD-EFD47A041149}"/>
              </a:ext>
            </a:extLst>
          </p:cNvPr>
          <p:cNvSpPr>
            <a:spLocks noGrp="1" noChangeArrowheads="1"/>
          </p:cNvSpPr>
          <p:nvPr>
            <p:ph idx="1"/>
          </p:nvPr>
        </p:nvSpPr>
        <p:spPr>
          <a:xfrm>
            <a:off x="914400" y="2743200"/>
            <a:ext cx="7659688" cy="4114800"/>
          </a:xfrm>
        </p:spPr>
        <p:txBody>
          <a:bodyPr/>
          <a:lstStyle/>
          <a:p>
            <a:endParaRPr lang="en-US" altLang="zh-CN"/>
          </a:p>
        </p:txBody>
      </p:sp>
      <p:pic>
        <p:nvPicPr>
          <p:cNvPr id="8195" name="Picture 3">
            <a:extLst>
              <a:ext uri="{FF2B5EF4-FFF2-40B4-BE49-F238E27FC236}">
                <a16:creationId xmlns:a16="http://schemas.microsoft.com/office/drawing/2014/main" id="{4A892432-35A4-44FE-90CA-399E52A87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60588"/>
            <a:ext cx="5867400" cy="3783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